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4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9A06-BF40-40B0-B78E-60D26A970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BD167-EC38-42E7-BEF5-816EADB1E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FAEC-8F83-402A-B77E-FD1C40442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4D8-10E0-4FBA-9E04-603A1471BD1E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17120-D8C8-4E11-BC95-1CC70696E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E4A5F-4574-47E9-BEF5-65A02539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445DD-69E3-4A29-8B2D-AAC09A8892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7082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5056-503D-4920-B3AD-91E19843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65E712-B2B5-4943-8083-A17C2130DF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1CFF3-126D-4CF6-B0EC-4029FAF34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4D8-10E0-4FBA-9E04-603A1471BD1E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43D3E-FB11-4137-A129-9574D6E1C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2D72E-76D9-4406-9620-D1E3F2D9B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445DD-69E3-4A29-8B2D-AAC09A8892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66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F032F0-F08F-4754-8FA2-AE2F10941C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B9588E-E9C5-4420-B5AC-CA339E1726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E47A6-8826-4530-8E65-8FB76B6E8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4D8-10E0-4FBA-9E04-603A1471BD1E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C1212-63A7-49D6-BC32-3541EBDC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6766B-0EA7-41A7-8B9F-3B701B34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445DD-69E3-4A29-8B2D-AAC09A8892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53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B399-834F-4F47-AF13-89A20B3D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74B80-2A08-430C-AF7E-52B948F1D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AB045-6878-4E90-98EA-56E5947E4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4D8-10E0-4FBA-9E04-603A1471BD1E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68D66-AF6D-4D80-BC0E-C19D6D2C8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D2731-D7A8-49F5-9B68-A9916B24C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445DD-69E3-4A29-8B2D-AAC09A8892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832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2EB2-B443-43E3-9826-04FCCE5B2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1FC4E-4C54-4B8C-A879-D2C19E9E8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07DE1-463B-4CCB-89C8-043069A14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4D8-10E0-4FBA-9E04-603A1471BD1E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D86A7-0116-42A2-8E64-9CB5D328D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A835C-7900-4AE1-89C8-CB97A210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445DD-69E3-4A29-8B2D-AAC09A8892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951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77E4D-CC50-488D-B73D-6B8BA3EA9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917BF-38EA-489B-AA22-6BF8FE2B8D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ED598-D4BC-482C-B32C-EAA892207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77F43-0CAA-4FDD-8067-08352A241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4D8-10E0-4FBA-9E04-603A1471BD1E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30214-2F03-4606-B78E-6047E126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D7CB-4508-4E13-B461-4C68828A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445DD-69E3-4A29-8B2D-AAC09A8892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601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C008E-23D2-4441-B8E5-E11E06F6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B9B20-1A4F-4E63-8113-4DB867FF4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4AE2E5-2B02-4634-AB4F-3D12FD958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DF3115-D8A7-4D00-911C-15C134403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1E486-ADCB-4658-BD75-985BA360CB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45CEC2-AEEF-4CAD-A9F9-8CDC9DE0B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4D8-10E0-4FBA-9E04-603A1471BD1E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D80DD-BCE3-4D6F-BFE1-FEACB1F7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179F4E-B240-4DEC-B2FF-477FC12D1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445DD-69E3-4A29-8B2D-AAC09A8892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88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B30D-8DEF-47AD-9CEB-64AB38A3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13C67-04D1-4893-A255-A3E35F422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4D8-10E0-4FBA-9E04-603A1471BD1E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1287D-A2CE-464D-9AC8-F7151AA85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389F4-DA21-4059-9058-D62FB18A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445DD-69E3-4A29-8B2D-AAC09A8892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36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9F2F8A-FD46-413E-97D9-5233F754C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4D8-10E0-4FBA-9E04-603A1471BD1E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A2C227-8573-4F41-B0CC-CC2ABF57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44973-8EBF-4452-B54F-0363E09E7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445DD-69E3-4A29-8B2D-AAC09A8892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489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861F4-C9E9-492A-AC18-977B091B6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FFD2D-EB88-4AA7-AB5D-9AD11F37C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FDA93-DA1D-4D5F-B932-5EEE469DA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7B67FB-5EAD-46FD-A9B0-2F53B3D77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4D8-10E0-4FBA-9E04-603A1471BD1E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E655A-64C0-4D54-94FA-CE6B62343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808CF-80ED-4E12-91C5-E56C9AE2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445DD-69E3-4A29-8B2D-AAC09A8892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5719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CE52-6E92-4D2F-B483-9E0CA2B39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E7D65E-851E-4F21-9B98-72F88604A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7E1AC-F717-4719-B761-E4CEAB76A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7D3C9-96B8-4A5D-9397-503920A64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C4D8-10E0-4FBA-9E04-603A1471BD1E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4D6D92-232F-4FF7-B438-CC536B6F0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31D82-09D3-4D34-8D86-A0169D5DF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445DD-69E3-4A29-8B2D-AAC09A8892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58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E38D1C-4474-4F76-9E4A-C411545D2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B7B2A-80E3-444D-81F6-C4B1B5AF9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50902-7F93-4E0B-90ED-C39E542B04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1C4D8-10E0-4FBA-9E04-603A1471BD1E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26BF3-BDDD-4BA9-AA0D-CF8B663D47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211B4-6C71-4108-B20E-09A5A7FF0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445DD-69E3-4A29-8B2D-AAC09A8892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0186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80D205-32D6-4065-8E9D-D0FB81337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42781"/>
            <a:ext cx="97536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55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2B24E6-109A-41F0-A79D-F8ECD5279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785812"/>
            <a:ext cx="88582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8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2518A7-39B2-4CEB-870A-80B2D27F7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785812"/>
            <a:ext cx="88677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73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3A87AF-604A-4740-A253-C4AEC4A53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800100"/>
            <a:ext cx="89058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40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6FFD73-DB6A-42EB-81FF-167A2EF62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776287"/>
            <a:ext cx="89439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08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B05E4-D9AE-4AA9-83C8-8C20EC137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804862"/>
            <a:ext cx="88773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24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461B29-2134-49DF-BB1A-54CDDC23F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947737"/>
            <a:ext cx="97440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12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043013-D4EC-48B9-97F9-3856D0989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79" y="977382"/>
            <a:ext cx="8839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92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4CD6C1-92E4-4387-A794-F172AAE5D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809625"/>
            <a:ext cx="89344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33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3EF29F-B15C-423C-BDA3-48F5523B3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947737"/>
            <a:ext cx="97345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51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1C3D81-4B9D-4793-9CBA-67D380146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1009650"/>
            <a:ext cx="972502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73F6F1-7EE5-471A-8E8E-33FD717D9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771525"/>
            <a:ext cx="88963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50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CBDFF-6866-4728-A277-ED6F9B823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923925"/>
            <a:ext cx="97250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41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AA89E2-7338-479C-861C-F5E18C12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047750"/>
            <a:ext cx="9715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20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86510F-F73B-4F98-BDD9-96FF8486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038225"/>
            <a:ext cx="97155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14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1B62A7-A3AA-476F-86B0-76BC287DE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809625"/>
            <a:ext cx="88582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30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B3B0D2-10B7-4418-BD31-9752D0035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785812"/>
            <a:ext cx="88582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33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8A8095-90D2-4751-93AA-DBF7E9023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781050"/>
            <a:ext cx="88963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52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CDE301-BF36-4962-89A8-0CA7050DF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809625"/>
            <a:ext cx="89154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79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61E6E7-3B93-4FE5-9B3A-9786E579C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809625"/>
            <a:ext cx="89344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2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79ADD0-9264-45B4-8C92-BCD5F473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785812"/>
            <a:ext cx="89439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26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B6B808-54AC-46BA-93C1-765763D4C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790575"/>
            <a:ext cx="882967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65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816954-0F45-4EE7-8A4E-12C2CCB35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819150"/>
            <a:ext cx="890587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3EF8A2-AB92-4C7A-BF2E-404C5A69E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685800"/>
            <a:ext cx="93059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69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871F6C-200B-414C-99A2-2827171F2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719137"/>
            <a:ext cx="928687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8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A7CA9E-33A9-4B52-A7F2-9B71452C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928687"/>
            <a:ext cx="97440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16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D1386F-570A-4A12-B889-4F3DFC5D3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00137"/>
            <a:ext cx="97536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96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D98FD6-0AE7-45F2-8267-914C2A4FB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785812"/>
            <a:ext cx="89058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89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81818A-5F3F-41E0-B447-690CCE70E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814387"/>
            <a:ext cx="89249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61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DE8046-30A9-4A6D-9850-A141E8865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804862"/>
            <a:ext cx="89154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1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9830F-4A02-4B22-864A-811AD3DC0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781050"/>
            <a:ext cx="89249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7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F8669B-9A58-4FB3-8EEA-3ABB95BD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795337"/>
            <a:ext cx="89249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57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BB7AD1-C7EC-4FE2-AC78-969C2A8D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795337"/>
            <a:ext cx="89154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69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B7F663-D8CC-4A82-83A3-765FE1B1E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004887"/>
            <a:ext cx="97345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63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0</Words>
  <Application>Microsoft Office PowerPoint</Application>
  <PresentationFormat>Widescreen</PresentationFormat>
  <Paragraphs>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16</cp:revision>
  <dcterms:created xsi:type="dcterms:W3CDTF">2020-12-08T04:50:22Z</dcterms:created>
  <dcterms:modified xsi:type="dcterms:W3CDTF">2020-12-15T09:50:38Z</dcterms:modified>
</cp:coreProperties>
</file>